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8" r:id="rId10"/>
    <p:sldId id="262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3154" autoAdjust="0"/>
  </p:normalViewPr>
  <p:slideViewPr>
    <p:cSldViewPr>
      <p:cViewPr>
        <p:scale>
          <a:sx n="112" d="100"/>
          <a:sy n="112" d="100"/>
        </p:scale>
        <p:origin x="-5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7134F90-2B7F-44FB-9C55-C441EEAAE8B3}" type="datetimeFigureOut">
              <a:rPr lang="es-ES" smtClean="0"/>
              <a:t>03/04/2020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907F06A-619C-459D-8D3D-BCF6D9624C0B}" type="slidenum">
              <a:rPr lang="es-ES" smtClean="0"/>
              <a:t>‹Nº›</a:t>
            </a:fld>
            <a:endParaRPr lang="es-ES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03648" y="2276872"/>
            <a:ext cx="7478648" cy="1472184"/>
          </a:xfrm>
        </p:spPr>
        <p:txBody>
          <a:bodyPr/>
          <a:lstStyle/>
          <a:p>
            <a:r>
              <a:rPr lang="es-ES" dirty="0" smtClean="0">
                <a:latin typeface="Algerian" panose="04020705040A02060702" pitchFamily="82" charset="0"/>
              </a:rPr>
              <a:t>LA ORACIÓN EN EL HUERTO   </a:t>
            </a:r>
            <a:endParaRPr lang="es-ES" dirty="0">
              <a:latin typeface="Algerian" panose="04020705040A02060702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5656" y="5279896"/>
            <a:ext cx="7406640" cy="45719"/>
          </a:xfrm>
        </p:spPr>
        <p:txBody>
          <a:bodyPr>
            <a:normAutofit fontScale="25000" lnSpcReduction="20000"/>
          </a:bodyPr>
          <a:lstStyle/>
          <a:p>
            <a:r>
              <a:rPr lang="es-ES" dirty="0" smtClean="0"/>
              <a:t>                   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60" y="4371694"/>
            <a:ext cx="2330624" cy="155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35" y="551045"/>
            <a:ext cx="2278115" cy="151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388" y="908720"/>
            <a:ext cx="2553676" cy="17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181010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36" y="3861048"/>
            <a:ext cx="2335306" cy="15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67" y="4404155"/>
            <a:ext cx="260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9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68144" y="908720"/>
            <a:ext cx="2743200" cy="2448272"/>
          </a:xfrm>
        </p:spPr>
        <p:txBody>
          <a:bodyPr/>
          <a:lstStyle/>
          <a:p>
            <a:r>
              <a:rPr lang="es-ES" dirty="0" smtClean="0"/>
              <a:t>ANTES DE PROCESIONAR, TODOS LOS HERMANOS REZAMOS EN EL CONVENTO DE SANTO DOMINGO.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               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1" b="22561"/>
          <a:stretch>
            <a:fillRect/>
          </a:stretch>
        </p:blipFill>
        <p:spPr bwMode="auto">
          <a:xfrm>
            <a:off x="899592" y="1340768"/>
            <a:ext cx="4109514" cy="331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2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40152" y="1916832"/>
            <a:ext cx="2743200" cy="1282080"/>
          </a:xfrm>
        </p:spPr>
        <p:txBody>
          <a:bodyPr/>
          <a:lstStyle/>
          <a:p>
            <a:r>
              <a:rPr lang="es-ES" dirty="0" smtClean="0"/>
              <a:t>SIEMPRE ACOMPAÑO AL MISTERIO, JESÚS ORANDO EN EL HUERTO Y UN ÁNGEL CONFORTÁNDOLO.</a:t>
            </a:r>
            <a:endParaRPr lang="es-E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45953"/>
            <a:ext cx="446449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69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AUNQUE ALGÚN AÑO, ME GUSTARÍA </a:t>
            </a:r>
            <a:r>
              <a:rPr lang="es-ES" dirty="0" smtClean="0"/>
              <a:t>SALIR CON </a:t>
            </a:r>
            <a:r>
              <a:rPr lang="es-ES" smtClean="0"/>
              <a:t>LA VIRGEN DE LA CONFORTACIÓN.</a:t>
            </a:r>
            <a:endParaRPr lang="es-E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            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446449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44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890984"/>
          </a:xfrm>
        </p:spPr>
        <p:txBody>
          <a:bodyPr>
            <a:normAutofit/>
          </a:bodyPr>
          <a:lstStyle/>
          <a:p>
            <a:r>
              <a:rPr lang="es-ES" sz="9600" dirty="0" smtClean="0"/>
              <a:t>                     </a:t>
            </a:r>
            <a:r>
              <a:rPr lang="es-ES" sz="9600" dirty="0" smtClean="0">
                <a:latin typeface="Algerian" panose="04020705040A02060702" pitchFamily="82" charset="0"/>
              </a:rPr>
              <a:t>FIN</a:t>
            </a:r>
            <a:endParaRPr lang="es-ES" sz="9600" dirty="0">
              <a:latin typeface="Algerian" panose="04020705040A02060702" pitchFamily="82" charset="0"/>
            </a:endParaRPr>
          </a:p>
        </p:txBody>
      </p:sp>
      <p:sp>
        <p:nvSpPr>
          <p:cNvPr id="3" name="2 Estrella de 5 puntas"/>
          <p:cNvSpPr/>
          <p:nvPr/>
        </p:nvSpPr>
        <p:spPr>
          <a:xfrm>
            <a:off x="3707904" y="1268760"/>
            <a:ext cx="3600400" cy="36724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6" name="5 Estrella de 5 puntas"/>
          <p:cNvSpPr/>
          <p:nvPr/>
        </p:nvSpPr>
        <p:spPr>
          <a:xfrm>
            <a:off x="4427984" y="2060848"/>
            <a:ext cx="2160240" cy="223224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strella de 5 puntas"/>
          <p:cNvSpPr/>
          <p:nvPr/>
        </p:nvSpPr>
        <p:spPr>
          <a:xfrm>
            <a:off x="5004048" y="2567697"/>
            <a:ext cx="1008112" cy="12601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61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HERMANDAD SE REFUNDÓ EN EL 1943.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     </a:t>
            </a:r>
            <a:endParaRPr lang="es-ES" dirty="0"/>
          </a:p>
        </p:txBody>
      </p:sp>
      <p:pic>
        <p:nvPicPr>
          <p:cNvPr id="1026" name="Picture 2" descr="https://sentimientocofradeblog.files.wordpress.com/2018/02/img_7393.jpg?w=77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r="805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2218184"/>
          </a:xfrm>
        </p:spPr>
        <p:txBody>
          <a:bodyPr/>
          <a:lstStyle/>
          <a:p>
            <a:r>
              <a:rPr lang="es-ES" dirty="0" smtClean="0"/>
              <a:t>MI ABUELO FUE UNO DE LOS REFUNDADORES, POR ESO SALGO EN ESTA HERMANDAD.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</a:t>
            </a:r>
            <a:endParaRPr lang="es-E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49"/>
          <a:stretch>
            <a:fillRect/>
          </a:stretch>
        </p:blipFill>
        <p:spPr bwMode="auto">
          <a:xfrm>
            <a:off x="827088" y="1196975"/>
            <a:ext cx="44196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439248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SALGO DESDE LOS TRES AÑOS.</a:t>
            </a:r>
            <a:endParaRPr lang="es-ES" dirty="0"/>
          </a:p>
        </p:txBody>
      </p:sp>
      <p:pic>
        <p:nvPicPr>
          <p:cNvPr id="13" name="12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>
          <a:xfrm rot="5400000">
            <a:off x="1259631" y="1412777"/>
            <a:ext cx="3672409" cy="3816423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        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84816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HASTA QUE HICE LA PRIMERA COMUNIÓN, SIEMPRE SALÍ DE MONAGUILLA.</a:t>
            </a:r>
            <a:endParaRPr lang="es-ES" dirty="0"/>
          </a:p>
        </p:txBody>
      </p:sp>
      <p:pic>
        <p:nvPicPr>
          <p:cNvPr id="5" name="4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>
          <a:xfrm rot="5400000">
            <a:off x="863588" y="1376772"/>
            <a:ext cx="2304256" cy="2088232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            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1124744"/>
            <a:ext cx="194421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5" y="3933056"/>
            <a:ext cx="219624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31" y="3717032"/>
            <a:ext cx="2016263" cy="18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4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MONAGUILLOS SALEN CON UNA TUNICA BLANCA Y UNA CAPITA NEGRA POR LOS HOMBROS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         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0" b="28230"/>
          <a:stretch>
            <a:fillRect/>
          </a:stretch>
        </p:blipFill>
        <p:spPr bwMode="auto">
          <a:xfrm>
            <a:off x="827584" y="1268760"/>
            <a:ext cx="44196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7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PERO AHORA SALGO DE PENITENTE.</a:t>
            </a:r>
            <a:endParaRPr lang="es-E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              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12168"/>
            <a:ext cx="446449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8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PENITENTES LLEVAN UNA TUNICA BLANCA Y  UNA CAPA Y ANTIFAZ NEGROS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      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2" b="22762"/>
          <a:stretch>
            <a:fillRect/>
          </a:stretch>
        </p:blipFill>
        <p:spPr bwMode="auto">
          <a:xfrm>
            <a:off x="827584" y="1340768"/>
            <a:ext cx="44196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4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HERMANDAD TIENE 490 HERMANOS Y 153 NAZARENOS</a:t>
            </a:r>
            <a:endParaRPr lang="es-E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                 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124744"/>
            <a:ext cx="447503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180</TotalTime>
  <Words>144</Words>
  <Application>Microsoft Office PowerPoint</Application>
  <PresentationFormat>Presentación en pantalla (4:3)</PresentationFormat>
  <Paragraphs>25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Solsticio</vt:lpstr>
      <vt:lpstr>LA ORACIÓN EN EL HUERTO   </vt:lpstr>
      <vt:lpstr>LA HERMANDAD SE REFUNDÓ EN EL 1943.</vt:lpstr>
      <vt:lpstr>MI ABUELO FUE UNO DE LOS REFUNDADORES, POR ESO SALGO EN ESTA HERMANDAD.</vt:lpstr>
      <vt:lpstr>SALGO DESDE LOS TRES AÑOS.</vt:lpstr>
      <vt:lpstr>HASTA QUE HICE LA PRIMERA COMUNIÓN, SIEMPRE SALÍ DE MONAGUILLA.</vt:lpstr>
      <vt:lpstr>LOS MONAGUILLOS SALEN CON UNA TUNICA BLANCA Y UNA CAPITA NEGRA POR LOS HOMBROS</vt:lpstr>
      <vt:lpstr>PERO AHORA SALGO DE PENITENTE.</vt:lpstr>
      <vt:lpstr>LOS PENITENTES LLEVAN UNA TUNICA BLANCA Y  UNA CAPA Y ANTIFAZ NEGROS</vt:lpstr>
      <vt:lpstr>LA HERMANDAD TIENE 490 HERMANOS Y 153 NAZARENOS</vt:lpstr>
      <vt:lpstr>ANTES DE PROCESIONAR, TODOS LOS HERMANOS REZAMOS EN EL CONVENTO DE SANTO DOMINGO.</vt:lpstr>
      <vt:lpstr>SIEMPRE ACOMPAÑO AL MISTERIO, JESÚS ORANDO EN EL HUERTO Y UN ÁNGEL CONFORTÁNDOLO.</vt:lpstr>
      <vt:lpstr>AUNQUE ALGÚN AÑO, ME GUSTARÍA SALIR CON LA VIRGEN DE LA CONFORTACIÓN.</vt:lpstr>
      <vt:lpstr>                     FIN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ORACIÓN EN EL HUERTO</dc:title>
  <dc:creator>Marcos</dc:creator>
  <cp:lastModifiedBy>Marcos</cp:lastModifiedBy>
  <cp:revision>18</cp:revision>
  <dcterms:created xsi:type="dcterms:W3CDTF">2020-03-11T18:57:42Z</dcterms:created>
  <dcterms:modified xsi:type="dcterms:W3CDTF">2020-04-03T11:35:53Z</dcterms:modified>
</cp:coreProperties>
</file>